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260" r:id="rId14"/>
    <p:sldId id="298" r:id="rId15"/>
    <p:sldId id="299" r:id="rId16"/>
    <p:sldId id="275" r:id="rId17"/>
    <p:sldId id="307" r:id="rId18"/>
    <p:sldId id="308" r:id="rId19"/>
    <p:sldId id="274" r:id="rId20"/>
    <p:sldId id="309" r:id="rId21"/>
    <p:sldId id="303" r:id="rId22"/>
    <p:sldId id="312" r:id="rId23"/>
    <p:sldId id="311" r:id="rId24"/>
    <p:sldId id="314" r:id="rId25"/>
    <p:sldId id="315" r:id="rId26"/>
    <p:sldId id="316" r:id="rId27"/>
    <p:sldId id="263" r:id="rId28"/>
    <p:sldId id="277" r:id="rId29"/>
    <p:sldId id="280" r:id="rId30"/>
    <p:sldId id="283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FF"/>
    <a:srgbClr val="000000"/>
    <a:srgbClr val="EAEBEE"/>
    <a:srgbClr val="D1D1CF"/>
    <a:srgbClr val="EBEDEE"/>
    <a:srgbClr val="744379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1" autoAdjust="0"/>
    <p:restoredTop sz="96197"/>
  </p:normalViewPr>
  <p:slideViewPr>
    <p:cSldViewPr snapToGrid="0" showGuides="1">
      <p:cViewPr varScale="1">
        <p:scale>
          <a:sx n="82" d="100"/>
          <a:sy n="82" d="100"/>
        </p:scale>
        <p:origin x="-92" y="-18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2023-07-06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0C938C-F8B1-4FFF-8F74-6ED0A876B136}"/>
              </a:ext>
            </a:extLst>
          </p:cNvPr>
          <p:cNvSpPr txBox="1"/>
          <p:nvPr/>
        </p:nvSpPr>
        <p:spPr>
          <a:xfrm>
            <a:off x="1248364" y="4967100"/>
            <a:ext cx="969528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(230706)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 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xmlns="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시나리오 페이지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Stylegan1,2,3, ACGPN,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gc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GAN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모델 조사 및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PF-AFN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 설정 및 테스팅 과정 진행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66A0EB1-D32B-3DAB-6FFC-FA3A94B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61" y="292279"/>
            <a:ext cx="3607353" cy="6012255"/>
          </a:xfrm>
          <a:prstGeom prst="rect">
            <a:avLst/>
          </a:prstGeom>
        </p:spPr>
      </p:pic>
      <p:pic>
        <p:nvPicPr>
          <p:cNvPr id="6" name="image11.png">
            <a:extLst>
              <a:ext uri="{FF2B5EF4-FFF2-40B4-BE49-F238E27FC236}">
                <a16:creationId xmlns:a16="http://schemas.microsoft.com/office/drawing/2014/main" xmlns="" id="{0F7DCA23-4DC7-B852-AC76-76D10F9C9D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1529242"/>
            <a:ext cx="5295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xmlns="" id="{69F0617D-46FE-053C-EED1-6E5FD3CE852F}"/>
              </a:ext>
            </a:extLst>
          </p:cNvPr>
          <p:cNvSpPr/>
          <p:nvPr/>
        </p:nvSpPr>
        <p:spPr>
          <a:xfrm>
            <a:off x="5628798" y="2731877"/>
            <a:ext cx="864705" cy="5665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4CB630-145D-378A-5A38-B3C3433996EF}"/>
              </a:ext>
            </a:extLst>
          </p:cNvPr>
          <p:cNvSpPr txBox="1"/>
          <p:nvPr/>
        </p:nvSpPr>
        <p:spPr>
          <a:xfrm>
            <a:off x="-1003447" y="5328758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오른쪽 커스텀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</a:rPr>
              <a:t>입력값에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 따른 가상 의류 이미지 생성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sz="2000" b="1" spc="-150" dirty="0" err="1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피팅한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아이템과 유사한 상품 하단 추천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F169907-759B-E3E5-85B2-08C2889E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72" y="2407485"/>
            <a:ext cx="2814860" cy="3629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C768291-8178-5508-1C50-B8EC6517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953" y="518639"/>
            <a:ext cx="1066800" cy="74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93449A6-99CD-6980-9340-5AB98B666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303" y="1596077"/>
            <a:ext cx="1054100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F976878-E8A6-1944-EC09-C04300A2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303" y="2800515"/>
            <a:ext cx="10795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1C39CDB-B48F-0C62-32C6-0237EC387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295" y="4650591"/>
            <a:ext cx="1079500" cy="8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4F07AAD-2E19-2E79-E767-998E39A5B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7303" y="3707615"/>
            <a:ext cx="1092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F1018B-A007-FA9C-83DA-7F6A8452A9F9}"/>
              </a:ext>
            </a:extLst>
          </p:cNvPr>
          <p:cNvSpPr txBox="1"/>
          <p:nvPr/>
        </p:nvSpPr>
        <p:spPr>
          <a:xfrm>
            <a:off x="1391884" y="5647351"/>
            <a:ext cx="927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이미지를 직접 불러와서 유사한 상품에 대한 추천</a:t>
            </a:r>
            <a:endParaRPr lang="en-US" altLang="ko-KR" sz="2000" b="1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 오른쪽 섹션에 결과 및 결과 상품 피팅 기능</a:t>
            </a:r>
            <a:endParaRPr lang="ko-KR" altLang="en-US" sz="2000" b="1" spc="-15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A06F36E-3D81-C82F-579F-0D82D73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" y="415209"/>
            <a:ext cx="5308600" cy="393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4DB8B13-B5AF-8DFE-53AB-A2D06FC5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55757"/>
            <a:ext cx="5295900" cy="391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2E1B696-A27E-F955-B771-ED632A37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34" y="1068457"/>
            <a:ext cx="5308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인공지능 </a:t>
            </a:r>
            <a:r>
              <a:rPr lang="en-US" altLang="ko-KR" dirty="0"/>
              <a:t>stylegan1, 2,3, ACGPN, </a:t>
            </a:r>
            <a:r>
              <a:rPr lang="en-US" altLang="ko-KR" dirty="0" err="1"/>
              <a:t>cp</a:t>
            </a:r>
            <a:r>
              <a:rPr lang="en-US" altLang="ko-KR" dirty="0"/>
              <a:t>-</a:t>
            </a:r>
            <a:r>
              <a:rPr lang="en-US" altLang="ko-KR" dirty="0" err="1"/>
              <a:t>vton</a:t>
            </a:r>
            <a:r>
              <a:rPr lang="en-US" altLang="ko-KR" dirty="0"/>
              <a:t>-plus, </a:t>
            </a:r>
            <a:r>
              <a:rPr lang="en-US" altLang="ko-KR" dirty="0" err="1"/>
              <a:t>gc</a:t>
            </a:r>
            <a:r>
              <a:rPr lang="en-US" altLang="ko-KR" dirty="0"/>
              <a:t> </a:t>
            </a:r>
            <a:r>
              <a:rPr lang="en-US" altLang="ko-KR" dirty="0" err="1"/>
              <a:t>gan,DGP</a:t>
            </a:r>
            <a:r>
              <a:rPr lang="en-US" altLang="ko-KR" dirty="0"/>
              <a:t>  </a:t>
            </a:r>
            <a:r>
              <a:rPr lang="ko-KR" altLang="en-US" dirty="0"/>
              <a:t>과 같은</a:t>
            </a:r>
            <a:r>
              <a:rPr lang="en-US" altLang="ko-KR" dirty="0"/>
              <a:t>, </a:t>
            </a:r>
            <a:r>
              <a:rPr lang="ko-KR" altLang="en-US" dirty="0"/>
              <a:t>가상 의류 </a:t>
            </a:r>
            <a:r>
              <a:rPr lang="ko-KR" altLang="en-US" dirty="0" err="1"/>
              <a:t>피팅에</a:t>
            </a:r>
            <a:r>
              <a:rPr lang="en-US" altLang="ko-KR" dirty="0"/>
              <a:t> </a:t>
            </a:r>
            <a:r>
              <a:rPr lang="ko-KR" altLang="en-US" dirty="0"/>
              <a:t>적합한 인공지능 모델을 검색</a:t>
            </a:r>
          </a:p>
        </p:txBody>
      </p:sp>
      <p:pic>
        <p:nvPicPr>
          <p:cNvPr id="1027" name="Picture 3" descr="C:\Users\user\Desktop\4.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4" y="577867"/>
            <a:ext cx="5861004" cy="31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1" y="2284320"/>
            <a:ext cx="5610109" cy="34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1.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12" y="190500"/>
            <a:ext cx="6219922" cy="41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4.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73" y="3366173"/>
            <a:ext cx="4513998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478942"/>
            <a:ext cx="11169650" cy="5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xmlns="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xmlns="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xmlns="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xmlns="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및 예제 확인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포토샵으로 작성했던 내용 구현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2286000" y="5643911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설계대로 아바타 위에 원하는 섹션의 옷 설정 시 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 반팔</a:t>
            </a:r>
            <a:r>
              <a:rPr lang="en-US" altLang="ko-KR" sz="1200" dirty="0"/>
              <a:t>,</a:t>
            </a:r>
            <a:r>
              <a:rPr lang="ko-KR" altLang="en-US" sz="1200" dirty="0"/>
              <a:t> 파란색 반바지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dirty="0"/>
              <a:t>덧입히는 방식으로 뜨게 구현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0EAC33BF-E4D3-6894-5824-8FEA5D9AAAD7}"/>
              </a:ext>
            </a:extLst>
          </p:cNvPr>
          <p:cNvGrpSpPr/>
          <p:nvPr/>
        </p:nvGrpSpPr>
        <p:grpSpPr>
          <a:xfrm>
            <a:off x="2975337" y="567758"/>
            <a:ext cx="6241324" cy="4843368"/>
            <a:chOff x="2975338" y="394335"/>
            <a:chExt cx="6241324" cy="48433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3EA06519-A84F-AEC7-461C-D6E96AA2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338" y="424479"/>
              <a:ext cx="6241324" cy="48132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4AF73B1F-A4CA-78E3-9231-05842F620E90}"/>
                </a:ext>
              </a:extLst>
            </p:cNvPr>
            <p:cNvSpPr/>
            <p:nvPr/>
          </p:nvSpPr>
          <p:spPr>
            <a:xfrm>
              <a:off x="7546312" y="394335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5C140936-2FF6-C205-C9A2-E2320726E1C8}"/>
                </a:ext>
              </a:extLst>
            </p:cNvPr>
            <p:cNvSpPr/>
            <p:nvPr/>
          </p:nvSpPr>
          <p:spPr>
            <a:xfrm>
              <a:off x="7530214" y="1190213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8DC32E47-1A44-F805-A5B9-290B311DF397}"/>
                </a:ext>
              </a:extLst>
            </p:cNvPr>
            <p:cNvSpPr/>
            <p:nvPr/>
          </p:nvSpPr>
          <p:spPr>
            <a:xfrm>
              <a:off x="7546312" y="195144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8271E138-50C5-0E6D-BE51-D2201B1E8A71}"/>
                </a:ext>
              </a:extLst>
            </p:cNvPr>
            <p:cNvSpPr/>
            <p:nvPr/>
          </p:nvSpPr>
          <p:spPr>
            <a:xfrm>
              <a:off x="7546312" y="271776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xmlns="" id="{AD84422A-8A89-8C53-851F-DCD56DC1CE0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797899" y="2291861"/>
              <a:ext cx="1748413" cy="574398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xmlns="" id="{C847CC89-34C3-1C12-9426-A22AD6C2B1A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5797899" y="2942558"/>
              <a:ext cx="1748413" cy="115623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9BEA9079-DE12-52D3-2C1F-491242BDCF9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5968721" y="1530634"/>
              <a:ext cx="1561493" cy="896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2CA44F7D-C77E-DA63-0B2D-FAB064514CB9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952623" y="734756"/>
              <a:ext cx="1593689" cy="827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1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82688-8426-2BE2-CD0B-0534089A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4" y="528293"/>
            <a:ext cx="2841522" cy="5039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04DCB-7F10-BAAB-5514-C668E8D5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78" y="528293"/>
            <a:ext cx="2841522" cy="5065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0282E5-FAB7-8B08-6F8D-02969677E299}"/>
              </a:ext>
            </a:extLst>
          </p:cNvPr>
          <p:cNvSpPr txBox="1"/>
          <p:nvPr/>
        </p:nvSpPr>
        <p:spPr>
          <a:xfrm>
            <a:off x="623830" y="5879661"/>
            <a:ext cx="604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Android</a:t>
            </a:r>
            <a:r>
              <a:rPr lang="ko-KR" altLang="en-US" sz="1400" dirty="0"/>
              <a:t>에서 </a:t>
            </a:r>
            <a:r>
              <a:rPr lang="en-US" altLang="ko-KR" sz="1400" dirty="0"/>
              <a:t>Vision API</a:t>
            </a:r>
            <a:r>
              <a:rPr lang="ko-KR" altLang="en-US" sz="1400" dirty="0"/>
              <a:t>를 이용해 원하는 기능을 구현한 샘플 발견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 참고 및 변형 예정 </a:t>
            </a:r>
            <a:r>
              <a:rPr lang="en-US" altLang="ko-KR" sz="1400" dirty="0"/>
              <a:t>(</a:t>
            </a:r>
            <a:r>
              <a:rPr lang="ko-KR" altLang="en-US" sz="1400" dirty="0"/>
              <a:t>환경 문제 해결 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81334E-C8EF-65D9-6128-92D434A755A6}"/>
              </a:ext>
            </a:extLst>
          </p:cNvPr>
          <p:cNvSpPr txBox="1"/>
          <p:nvPr/>
        </p:nvSpPr>
        <p:spPr>
          <a:xfrm>
            <a:off x="6305752" y="1644080"/>
            <a:ext cx="58862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실패시</a:t>
            </a:r>
            <a:r>
              <a:rPr lang="ko-KR" altLang="en-US" sz="2000" b="1" dirty="0"/>
              <a:t> 방안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dirty="0"/>
              <a:t>사용자가 이미지를 업로드 혹은 웹 자체에서</a:t>
            </a:r>
            <a:endParaRPr lang="en-US" altLang="ko-KR" dirty="0"/>
          </a:p>
          <a:p>
            <a:r>
              <a:rPr lang="ko-KR" altLang="en-US" dirty="0" err="1"/>
              <a:t>제너레이트된</a:t>
            </a:r>
            <a:r>
              <a:rPr lang="ko-KR" altLang="en-US" dirty="0"/>
              <a:t> 데이터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이미지 분석 및 특징 추출 </a:t>
            </a:r>
            <a:r>
              <a:rPr lang="en-US" altLang="ko-KR" dirty="0"/>
              <a:t>(Cloud Vision API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이미지에 대한 특징을 검색 엔진 </a:t>
            </a:r>
            <a:r>
              <a:rPr lang="en-US" altLang="ko-KR" dirty="0"/>
              <a:t>(Google Custom Search API)</a:t>
            </a:r>
            <a:r>
              <a:rPr lang="ko-KR" altLang="en-US" dirty="0"/>
              <a:t>에 검색어로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검색 결과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6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6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60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8491" y="3270518"/>
            <a:ext cx="1085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데이터 양식이 변형되는 문제를 해결하기 위해 신규이미지들을 통해서 테스트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진행 </a:t>
            </a:r>
            <a:endParaRPr lang="en-US" altLang="ko-KR" sz="2000" dirty="0" smtClean="0"/>
          </a:p>
        </p:txBody>
      </p:sp>
      <p:pic>
        <p:nvPicPr>
          <p:cNvPr id="16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04" y="3709186"/>
            <a:ext cx="5276742" cy="2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2044" y="6140747"/>
            <a:ext cx="492846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신규 이미지 중 양식에 맞는 경우 좋은 결과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8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71" y="3206556"/>
            <a:ext cx="4566180" cy="21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5205" y="5536493"/>
            <a:ext cx="1085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 smtClean="0"/>
              <a:t>을 신규 이미지로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테스트한 결과 제약 조건 발견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모델의 신체 위치나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차지하는 공간이 일정해야 하고</a:t>
            </a:r>
            <a:r>
              <a:rPr lang="en-US" altLang="ko-KR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배경의 구분이 확실해야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다른 인공지능 모델과 비교 사용</a:t>
            </a:r>
            <a:endParaRPr lang="ko-KR" altLang="en-US" dirty="0"/>
          </a:p>
        </p:txBody>
      </p:sp>
      <p:pic>
        <p:nvPicPr>
          <p:cNvPr id="12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55" y="849758"/>
            <a:ext cx="4390299" cy="22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61" y="718022"/>
            <a:ext cx="452491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0183" y="348690"/>
            <a:ext cx="377808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신규 이미지 중 양식에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8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5383585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다른 </a:t>
            </a:r>
            <a:r>
              <a:rPr lang="ko-KR" altLang="en-US" dirty="0" err="1" smtClean="0"/>
              <a:t>가상피팅</a:t>
            </a:r>
            <a:r>
              <a:rPr lang="ko-KR" altLang="en-US" dirty="0" smtClean="0"/>
              <a:t> 인공지능 프로젝트 </a:t>
            </a:r>
            <a:r>
              <a:rPr lang="en-US" altLang="ko-KR" dirty="0" smtClean="0"/>
              <a:t>Dress in Order </a:t>
            </a:r>
            <a:r>
              <a:rPr lang="ko-KR" altLang="en-US" dirty="0" smtClean="0"/>
              <a:t>테스트를 위한 가상환경 설치 진행 </a:t>
            </a:r>
            <a:endParaRPr lang="en-US" altLang="ko-KR" dirty="0" smtClean="0"/>
          </a:p>
          <a:p>
            <a:r>
              <a:rPr lang="ko-KR" altLang="en-US" dirty="0" smtClean="0"/>
              <a:t>둘 중 더 좋은 결과의 인공지능을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결과물을  </a:t>
            </a:r>
            <a:r>
              <a:rPr lang="ko-KR" altLang="en-US" dirty="0" err="1" smtClean="0"/>
              <a:t>목표로함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user\Desktop\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1" y="642456"/>
            <a:ext cx="105283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9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PF AFN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 계속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목표 지점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254589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검색 결과 리턴 섹션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+ Google Search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xmlns="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xmlns="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xmlns="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xmlns="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xmlns="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xmlns="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xmlns="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1409</Words>
  <Application>Microsoft Office PowerPoint</Application>
  <PresentationFormat>사용자 지정</PresentationFormat>
  <Paragraphs>406</Paragraphs>
  <Slides>33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196</cp:revision>
  <dcterms:created xsi:type="dcterms:W3CDTF">2021-10-22T06:13:27Z</dcterms:created>
  <dcterms:modified xsi:type="dcterms:W3CDTF">2023-07-05T20:24:15Z</dcterms:modified>
</cp:coreProperties>
</file>